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61" r:id="rId4"/>
    <p:sldId id="260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970" autoAdjust="0"/>
  </p:normalViewPr>
  <p:slideViewPr>
    <p:cSldViewPr>
      <p:cViewPr>
        <p:scale>
          <a:sx n="53" d="100"/>
          <a:sy n="53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DE4FC-5511-4151-B836-FBC21C10FFFD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1DA9A-48CE-4632-B6E6-034D03A415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07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y2RJL9_0xX8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Instant Messaging is the exchange of typed messages between computer users in real time via the Internet.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Online 'chat' includes web-based applications that allow communication between users in a multi-user environment. Often these communications are anonymous, although they are don’t have to be.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my presentation, I am going to talk not only about what Instant Messaging is but what we can use it for and how it is being used in the library field.  I even have a short video at the end.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1DA9A-48CE-4632-B6E6-034D03A415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52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 is also a part of Social Media or what we so often call, affectionately or sometimes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nonaffectionialy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 Web 2.0.  As you can see from the graphic, Social Media is huge.  It includes some things that we think are pretty common. 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are the ones we are most familiar with but it is not limited to: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Blogs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Wikis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MySpace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Twitter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LinkedIn</a:t>
            </a:r>
            <a:endParaRPr lang="en-US" dirty="0" smtClean="0">
              <a:effectLst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FourSquare</a:t>
            </a:r>
            <a:endParaRPr lang="en-US" dirty="0" smtClean="0">
              <a:effectLst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Posterous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Yahoo and AOL groups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Google+ Hangout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Podcasting</a:t>
            </a:r>
            <a:endParaRPr lang="en-US" dirty="0" smtClean="0">
              <a:effectLst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Videocasting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I’m sure you guys can add lots more to this.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is more social media than we can keep track of since new ways of interacting online are being created every day. 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1DA9A-48CE-4632-B6E6-034D03A415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a number of things that Instant Messaging is very good at: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 Advantages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Users may already be comfortable with it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be used inside or outside the classroom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Ease of communication with “canned” answers – which is great for the library where many questions are pretty simple ones like  when is the library open and how do I check out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book.or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person next to me is being really, really loud can you ask them to be quiet</a:t>
            </a:r>
            <a:endParaRPr lang="en-US" dirty="0" smtClean="0">
              <a:effectLst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>
              <a:effectLst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>
              <a:effectLst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Business Advantages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Messages can be tracked for Analytics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Flexible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Works anywhere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be used between clients as well as between coworkers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>
              <a:effectLst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Both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>
              <a:effectLst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Instant Communication    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Suited for quick informational type questions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Non-locational specific so it can be routed to cell phones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be used for meetings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send links, image, videos and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filesharing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be used in intranet as well as internet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Need not travel to attend meetings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 anonymity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Conversations are easily tracked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Analytics are easy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1DA9A-48CE-4632-B6E6-034D03A415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59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some marked disadvantages though!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way to relay emotional content unless you use those silly emoticons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 personal interaction as in </a:t>
            </a:r>
            <a:r>
              <a:rPr lang="en-US" sz="1200" b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FtF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Long sustained conversations may be difficult or time consuming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 be hard to understand if texting shorthand is used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 not hide presence if you are actively available for IM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Potential viruses if receiving links, files or videos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Multitasking is easy – as in not paying attention to the meeting at hand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May have security issues, although most have encryption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1DA9A-48CE-4632-B6E6-034D03A415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01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need a provider – your provider may be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Free and/or open source or it may be a service and/or software you purchase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may be web based – meaning that you do not have to download any software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may be downloaded onto your server or computer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you need a user with internet access.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case of the library – you need access to your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ilibrary’s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url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homepage.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library access is located behind a portal – you will need access to the portal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1DA9A-48CE-4632-B6E6-034D03A415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38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Unpaid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Trillian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Aim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Skype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Pidgin (open source)</a:t>
            </a:r>
            <a:endParaRPr lang="en-US" dirty="0" smtClean="0">
              <a:effectLst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Adium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(open source)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Fire     (open source)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Miranda (Microsoft only)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Facebook and MySpace but you must have an account to use them.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most popular program for libraries was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Meebo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was purchased by Google and replaced with Google+ Hangout.  Needless to say we are scrambling for a good new service.  Hence this class project!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>
              <a:effectLst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Paid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LibraryH3lp</a:t>
            </a:r>
            <a:endParaRPr lang="en-US" dirty="0" smtClean="0">
              <a:effectLst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Mosio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(Text a Librarian), we use this one and it’s awkward at best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business 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>
              <a:effectLst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BigAnt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(Small Ant, Big Dream) </a:t>
            </a:r>
            <a:endParaRPr lang="en-US" dirty="0" smtClean="0">
              <a:effectLst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PinkNotes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Plus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Paid clients, however, tend to provide better privacy to the users and the institution or business</a:t>
            </a:r>
            <a:endParaRPr lang="en-US" dirty="0" smtClean="0">
              <a:effectLst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1DA9A-48CE-4632-B6E6-034D03A415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40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didn’t think we could get through this program without statistics, did you?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have been our primary users  in the library, whether academic or public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far as we can tell – no one uses snail mail…except when forced by parents to write thank you notes for birthday and Christmas gifts!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1DA9A-48CE-4632-B6E6-034D03A415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40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2011 – 45% of mobile phone users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35% of US adults ages 30-49 use their phone to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others	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And 5.7 Trillion messages were sent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estimated that by 2013 there will be 1.7B users using IM globally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1DA9A-48CE-4632-B6E6-034D03A415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91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this info  will be found in my e-portfolio at IMbyJoeyM.weebly.com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http://www.youtube.com/watch?v=y2RJL9_0xX8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1DA9A-48CE-4632-B6E6-034D03A415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95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6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DAB7-B289-481E-A996-F0350EBEFB3E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C8F-4DCD-48E3-8402-FE8E158546F9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6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DAB7-B289-481E-A996-F0350EBEFB3E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C8F-4DCD-48E3-8402-FE8E15854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DAB7-B289-481E-A996-F0350EBEFB3E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C8F-4DCD-48E3-8402-FE8E15854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DAB7-B289-481E-A996-F0350EBEFB3E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C8F-4DCD-48E3-8402-FE8E15854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3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1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5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DAB7-B289-481E-A996-F0350EBEFB3E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C8F-4DCD-48E3-8402-FE8E158546F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DAB7-B289-481E-A996-F0350EBEFB3E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C8F-4DCD-48E3-8402-FE8E15854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DAB7-B289-481E-A996-F0350EBEFB3E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C8F-4DCD-48E3-8402-FE8E15854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DAB7-B289-481E-A996-F0350EBEFB3E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C8F-4DCD-48E3-8402-FE8E15854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DAB7-B289-481E-A996-F0350EBEFB3E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C8F-4DCD-48E3-8402-FE8E15854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DAB7-B289-481E-A996-F0350EBEFB3E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C8F-4DCD-48E3-8402-FE8E158546F9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ADAB7-B289-481E-A996-F0350EBEFB3E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C8F-4DCD-48E3-8402-FE8E158546F9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77ADAB7-B289-481E-A996-F0350EBEFB3E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9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BB5C8F-4DCD-48E3-8402-FE8E158546F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5638800"/>
            <a:ext cx="44196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Instant Messaging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32" y="2209800"/>
            <a:ext cx="3962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2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22128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Instant Messaging is just one of the tools in the Social Media Toolbox</a:t>
            </a:r>
            <a:endParaRPr lang="en-US" dirty="0"/>
          </a:p>
        </p:txBody>
      </p:sp>
      <p:pic>
        <p:nvPicPr>
          <p:cNvPr id="9" name="Content Placeholder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762002"/>
            <a:ext cx="1733550" cy="432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4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2" r="4622"/>
          <a:stretch>
            <a:fillRect/>
          </a:stretch>
        </p:blipFill>
        <p:spPr/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9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11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488" y="914400"/>
            <a:ext cx="4000500" cy="4800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Disadvantages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6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Provider</a:t>
            </a:r>
          </a:p>
          <a:p>
            <a:pPr lvl="1"/>
            <a:r>
              <a:rPr lang="en-US" dirty="0" smtClean="0"/>
              <a:t>Software</a:t>
            </a:r>
          </a:p>
          <a:p>
            <a:endParaRPr lang="en-US" dirty="0"/>
          </a:p>
          <a:p>
            <a:r>
              <a:rPr lang="en-US" dirty="0" smtClean="0"/>
              <a:t>User</a:t>
            </a:r>
          </a:p>
          <a:p>
            <a:pPr lvl="1"/>
            <a:r>
              <a:rPr lang="en-US" dirty="0" smtClean="0"/>
              <a:t>Internet access </a:t>
            </a:r>
          </a:p>
          <a:p>
            <a:pPr lvl="1"/>
            <a:r>
              <a:rPr lang="en-US" dirty="0" smtClean="0"/>
              <a:t>Url to institution’s library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4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" r="676"/>
          <a:stretch>
            <a:fillRect/>
          </a:stretch>
        </p:blipFill>
        <p:spPr>
          <a:xfrm>
            <a:off x="3733800" y="838200"/>
            <a:ext cx="4648200" cy="471187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Paid and Unpaid Software choices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7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b="1" dirty="0" smtClean="0"/>
              <a:t>Teens, Tweens and Young Adults</a:t>
            </a:r>
          </a:p>
          <a:p>
            <a:endParaRPr lang="en-US" dirty="0"/>
          </a:p>
          <a:p>
            <a:r>
              <a:rPr lang="en-US" dirty="0" smtClean="0"/>
              <a:t>65% IM or Text</a:t>
            </a:r>
          </a:p>
          <a:p>
            <a:r>
              <a:rPr lang="en-US" dirty="0" smtClean="0"/>
              <a:t>35 % use cellphones for verbal communication</a:t>
            </a:r>
          </a:p>
          <a:p>
            <a:r>
              <a:rPr lang="en-US" dirty="0" smtClean="0"/>
              <a:t>6% use email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4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In 2009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47 billion IM were sent</a:t>
            </a:r>
          </a:p>
          <a:p>
            <a:pPr marL="0" indent="0">
              <a:buNone/>
            </a:pPr>
            <a:r>
              <a:rPr lang="en-US" dirty="0" smtClean="0"/>
              <a:t>2.5 billions IM accounts were opened</a:t>
            </a:r>
          </a:p>
          <a:p>
            <a:pPr marL="0" indent="0">
              <a:buNone/>
            </a:pPr>
            <a:r>
              <a:rPr lang="en-US" dirty="0" smtClean="0"/>
              <a:t>68% were private IM’s</a:t>
            </a:r>
          </a:p>
          <a:p>
            <a:pPr marL="0" indent="0">
              <a:buNone/>
            </a:pPr>
            <a:r>
              <a:rPr lang="en-US" dirty="0" smtClean="0"/>
              <a:t>32% were business IM’s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Statistics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9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“Amazing Facts and Figures about Instant Messaging (</a:t>
            </a:r>
            <a:r>
              <a:rPr lang="en-US" sz="1600" dirty="0" err="1" smtClean="0"/>
              <a:t>Infographic</a:t>
            </a:r>
            <a:r>
              <a:rPr lang="en-US" sz="1600" dirty="0" smtClean="0"/>
              <a:t>).” Pingdom.com. 2010. Web. 	30 Nov. 2012</a:t>
            </a:r>
            <a:r>
              <a:rPr lang="en-US" sz="1600" dirty="0"/>
              <a:t>. </a:t>
            </a:r>
            <a:r>
              <a:rPr lang="en-US" sz="1600" dirty="0" smtClean="0"/>
              <a:t> &lt; </a:t>
            </a:r>
            <a:r>
              <a:rPr lang="en-US" sz="1600" dirty="0"/>
              <a:t>http://</a:t>
            </a:r>
            <a:r>
              <a:rPr lang="en-US" sz="1600" dirty="0" smtClean="0"/>
              <a:t>royal.pingdom.com/2010/04/23/amazing-facts-and-figures-	about-instant-messaging-</a:t>
            </a:r>
            <a:r>
              <a:rPr lang="en-US" sz="1600" dirty="0" err="1" smtClean="0"/>
              <a:t>infographic</a:t>
            </a:r>
            <a:r>
              <a:rPr lang="en-US" sz="1600" dirty="0" smtClean="0"/>
              <a:t>/&gt;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“Instant Message.”  Online video clip. </a:t>
            </a:r>
            <a:r>
              <a:rPr lang="en-US" sz="1600" i="1" dirty="0" err="1" smtClean="0"/>
              <a:t>Youtube</a:t>
            </a:r>
            <a:r>
              <a:rPr lang="en-US" sz="1600" i="1" dirty="0" smtClean="0"/>
              <a:t>. </a:t>
            </a:r>
            <a:r>
              <a:rPr lang="en-US" sz="1600" dirty="0" err="1" smtClean="0"/>
              <a:t>Youtube</a:t>
            </a:r>
            <a:r>
              <a:rPr lang="en-US" sz="1600" dirty="0" smtClean="0"/>
              <a:t>, </a:t>
            </a:r>
            <a:r>
              <a:rPr lang="en-US" sz="1600" dirty="0" err="1" smtClean="0"/>
              <a:t>n.d.</a:t>
            </a:r>
            <a:r>
              <a:rPr lang="en-US" sz="1600" dirty="0" smtClean="0"/>
              <a:t> Web. 30 Nov. 2012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All images found at images.google.com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Complete bibliography can be found at imbyjoeym@weebly.com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2986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140</TotalTime>
  <Words>582</Words>
  <Application>Microsoft Office PowerPoint</Application>
  <PresentationFormat>On-screen Show (4:3)</PresentationFormat>
  <Paragraphs>143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Thatch</vt:lpstr>
      <vt:lpstr>PowerPoint Presentation</vt:lpstr>
      <vt:lpstr>Instant Messaging is just one of the tools in the Social Media Toolbox</vt:lpstr>
      <vt:lpstr>Advantages</vt:lpstr>
      <vt:lpstr>Disadvantages  </vt:lpstr>
      <vt:lpstr>How does it work?</vt:lpstr>
      <vt:lpstr>Paid and Unpaid Software choices</vt:lpstr>
      <vt:lpstr>Statistics</vt:lpstr>
      <vt:lpstr>More Statistics </vt:lpstr>
      <vt:lpstr>Bibliography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Joey Merritt</cp:lastModifiedBy>
  <cp:revision>28</cp:revision>
  <dcterms:created xsi:type="dcterms:W3CDTF">2012-11-30T16:20:10Z</dcterms:created>
  <dcterms:modified xsi:type="dcterms:W3CDTF">2012-12-05T22:41:38Z</dcterms:modified>
</cp:coreProperties>
</file>